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9817" autoAdjust="0"/>
  </p:normalViewPr>
  <p:slideViewPr>
    <p:cSldViewPr snapToGrid="0" snapToObjects="1">
      <p:cViewPr varScale="1">
        <p:scale>
          <a:sx n="96" d="100"/>
          <a:sy n="96" d="100"/>
        </p:scale>
        <p:origin x="-146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7AD73-354D-4041-9FAA-787E66BEBEF2}" type="datetimeFigureOut">
              <a:rPr lang="es-ES" smtClean="0"/>
              <a:t>26-12-17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42C9A-D36D-E94D-8274-8D4361149DD8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195208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7AD73-354D-4041-9FAA-787E66BEBEF2}" type="datetimeFigureOut">
              <a:rPr lang="es-ES" smtClean="0"/>
              <a:t>26-12-17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42C9A-D36D-E94D-8274-8D4361149DD8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018656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7AD73-354D-4041-9FAA-787E66BEBEF2}" type="datetimeFigureOut">
              <a:rPr lang="es-ES" smtClean="0"/>
              <a:t>26-12-17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42C9A-D36D-E94D-8274-8D4361149DD8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129961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7AD73-354D-4041-9FAA-787E66BEBEF2}" type="datetimeFigureOut">
              <a:rPr lang="es-ES" smtClean="0"/>
              <a:t>26-12-17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42C9A-D36D-E94D-8274-8D4361149DD8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026108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7AD73-354D-4041-9FAA-787E66BEBEF2}" type="datetimeFigureOut">
              <a:rPr lang="es-ES" smtClean="0"/>
              <a:t>26-12-17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42C9A-D36D-E94D-8274-8D4361149DD8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520116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7AD73-354D-4041-9FAA-787E66BEBEF2}" type="datetimeFigureOut">
              <a:rPr lang="es-ES" smtClean="0"/>
              <a:t>26-12-17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42C9A-D36D-E94D-8274-8D4361149DD8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884311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7AD73-354D-4041-9FAA-787E66BEBEF2}" type="datetimeFigureOut">
              <a:rPr lang="es-ES" smtClean="0"/>
              <a:t>26-12-17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42C9A-D36D-E94D-8274-8D4361149DD8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964750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7AD73-354D-4041-9FAA-787E66BEBEF2}" type="datetimeFigureOut">
              <a:rPr lang="es-ES" smtClean="0"/>
              <a:t>26-12-17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42C9A-D36D-E94D-8274-8D4361149DD8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211723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7AD73-354D-4041-9FAA-787E66BEBEF2}" type="datetimeFigureOut">
              <a:rPr lang="es-ES" smtClean="0"/>
              <a:t>26-12-17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42C9A-D36D-E94D-8274-8D4361149DD8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670568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7AD73-354D-4041-9FAA-787E66BEBEF2}" type="datetimeFigureOut">
              <a:rPr lang="es-ES" smtClean="0"/>
              <a:t>26-12-17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42C9A-D36D-E94D-8274-8D4361149DD8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653369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7AD73-354D-4041-9FAA-787E66BEBEF2}" type="datetimeFigureOut">
              <a:rPr lang="es-ES" smtClean="0"/>
              <a:t>26-12-17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42C9A-D36D-E94D-8274-8D4361149DD8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613006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F7AD73-354D-4041-9FAA-787E66BEBEF2}" type="datetimeFigureOut">
              <a:rPr lang="es-ES" smtClean="0"/>
              <a:t>26-12-17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C42C9A-D36D-E94D-8274-8D4361149DD8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00547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4" Type="http://schemas.openxmlformats.org/officeDocument/2006/relationships/image" Target="../media/image3.jpg"/><Relationship Id="rId5" Type="http://schemas.openxmlformats.org/officeDocument/2006/relationships/image" Target="../media/image4.jp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portadaEDUMARKETING 2b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411" y="3509044"/>
            <a:ext cx="3824941" cy="2695966"/>
          </a:xfrm>
          <a:prstGeom prst="rect">
            <a:avLst/>
          </a:prstGeom>
        </p:spPr>
      </p:pic>
      <p:pic>
        <p:nvPicPr>
          <p:cNvPr id="5" name="Imagen 4" descr="pawn-heavy-machinery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2448" y="4113845"/>
            <a:ext cx="1926846" cy="1610293"/>
          </a:xfrm>
          <a:prstGeom prst="rect">
            <a:avLst/>
          </a:prstGeom>
        </p:spPr>
      </p:pic>
      <p:pic>
        <p:nvPicPr>
          <p:cNvPr id="6" name="Imagen 5" descr="mechanical-engineering-696x435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2018" y="726073"/>
            <a:ext cx="2119406" cy="1324629"/>
          </a:xfrm>
          <a:prstGeom prst="rect">
            <a:avLst/>
          </a:prstGeom>
        </p:spPr>
      </p:pic>
      <p:sp>
        <p:nvSpPr>
          <p:cNvPr id="7" name="Flecha izquierda 6"/>
          <p:cNvSpPr/>
          <p:nvPr/>
        </p:nvSpPr>
        <p:spPr>
          <a:xfrm rot="20945330">
            <a:off x="3989860" y="4967152"/>
            <a:ext cx="1882589" cy="343647"/>
          </a:xfrm>
          <a:prstGeom prst="leftArrow">
            <a:avLst/>
          </a:prstGeom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Flecha izquierda 7"/>
          <p:cNvSpPr/>
          <p:nvPr/>
        </p:nvSpPr>
        <p:spPr>
          <a:xfrm rot="17616258">
            <a:off x="1414665" y="3369158"/>
            <a:ext cx="3957027" cy="279775"/>
          </a:xfrm>
          <a:prstGeom prst="leftArrow">
            <a:avLst/>
          </a:prstGeom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CuadroTexto 8"/>
          <p:cNvSpPr txBox="1"/>
          <p:nvPr/>
        </p:nvSpPr>
        <p:spPr>
          <a:xfrm>
            <a:off x="3958841" y="806824"/>
            <a:ext cx="300317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I </a:t>
            </a:r>
            <a:r>
              <a:rPr lang="es-ES" dirty="0" err="1" smtClean="0"/>
              <a:t>need</a:t>
            </a:r>
            <a:r>
              <a:rPr lang="es-ES" dirty="0" smtClean="0"/>
              <a:t> </a:t>
            </a:r>
            <a:r>
              <a:rPr lang="es-ES" dirty="0" err="1" smtClean="0"/>
              <a:t>you</a:t>
            </a:r>
            <a:r>
              <a:rPr lang="es-ES" dirty="0" smtClean="0"/>
              <a:t> </a:t>
            </a:r>
            <a:r>
              <a:rPr lang="es-ES" dirty="0" err="1" smtClean="0"/>
              <a:t>to</a:t>
            </a:r>
            <a:r>
              <a:rPr lang="es-ES" dirty="0" smtClean="0"/>
              <a:t> </a:t>
            </a:r>
            <a:r>
              <a:rPr lang="es-ES" dirty="0" err="1" smtClean="0"/>
              <a:t>add</a:t>
            </a:r>
            <a:r>
              <a:rPr lang="es-ES" dirty="0" smtClean="0"/>
              <a:t> </a:t>
            </a:r>
            <a:r>
              <a:rPr lang="es-ES" dirty="0" err="1" smtClean="0"/>
              <a:t>this</a:t>
            </a:r>
            <a:r>
              <a:rPr lang="es-ES" dirty="0" smtClean="0"/>
              <a:t> "</a:t>
            </a:r>
            <a:r>
              <a:rPr lang="es-ES" dirty="0" err="1" smtClean="0"/>
              <a:t>sort</a:t>
            </a:r>
            <a:r>
              <a:rPr lang="es-ES" dirty="0" smtClean="0"/>
              <a:t> of" </a:t>
            </a:r>
            <a:r>
              <a:rPr lang="es-ES" dirty="0" err="1" smtClean="0"/>
              <a:t>mock</a:t>
            </a:r>
            <a:r>
              <a:rPr lang="es-ES" dirty="0" smtClean="0"/>
              <a:t> up OF ENGINEERING </a:t>
            </a:r>
            <a:r>
              <a:rPr lang="es-ES" dirty="0" err="1" smtClean="0"/>
              <a:t>to</a:t>
            </a:r>
            <a:r>
              <a:rPr lang="es-ES" dirty="0" smtClean="0"/>
              <a:t>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building</a:t>
            </a:r>
            <a:r>
              <a:rPr lang="es-ES" dirty="0" smtClean="0"/>
              <a:t> </a:t>
            </a:r>
            <a:r>
              <a:rPr lang="es-ES" dirty="0" err="1" smtClean="0"/>
              <a:t>enviroment</a:t>
            </a:r>
            <a:r>
              <a:rPr lang="es-ES" dirty="0" smtClean="0"/>
              <a:t>.</a:t>
            </a:r>
            <a:endParaRPr lang="es-ES" dirty="0"/>
          </a:p>
        </p:txBody>
      </p:sp>
      <p:sp>
        <p:nvSpPr>
          <p:cNvPr id="10" name="CuadroTexto 9"/>
          <p:cNvSpPr txBox="1"/>
          <p:nvPr/>
        </p:nvSpPr>
        <p:spPr>
          <a:xfrm>
            <a:off x="5184023" y="3375181"/>
            <a:ext cx="395997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 err="1" smtClean="0"/>
              <a:t>Choose</a:t>
            </a:r>
            <a:r>
              <a:rPr lang="es-ES" sz="1400" dirty="0" smtClean="0"/>
              <a:t> </a:t>
            </a:r>
            <a:r>
              <a:rPr lang="es-ES" sz="1400" dirty="0" err="1" smtClean="0"/>
              <a:t>any</a:t>
            </a:r>
            <a:r>
              <a:rPr lang="es-ES" sz="1400" dirty="0" smtClean="0"/>
              <a:t> of </a:t>
            </a:r>
            <a:r>
              <a:rPr lang="es-ES" sz="1400" dirty="0" err="1" smtClean="0"/>
              <a:t>this</a:t>
            </a:r>
            <a:r>
              <a:rPr lang="es-ES" sz="1400" dirty="0" smtClean="0"/>
              <a:t> </a:t>
            </a:r>
            <a:r>
              <a:rPr lang="es-ES" sz="1400" dirty="0" err="1" smtClean="0"/>
              <a:t>kind</a:t>
            </a:r>
            <a:r>
              <a:rPr lang="es-ES" sz="1400" dirty="0" smtClean="0"/>
              <a:t> of machines and </a:t>
            </a:r>
            <a:r>
              <a:rPr lang="es-ES" sz="1400" dirty="0" err="1" smtClean="0"/>
              <a:t>add</a:t>
            </a:r>
            <a:r>
              <a:rPr lang="es-ES" sz="1400" dirty="0" smtClean="0"/>
              <a:t> </a:t>
            </a:r>
            <a:r>
              <a:rPr lang="es-ES" sz="1400" dirty="0" err="1" smtClean="0"/>
              <a:t>it</a:t>
            </a:r>
            <a:r>
              <a:rPr lang="es-ES" sz="1400" dirty="0" smtClean="0"/>
              <a:t> </a:t>
            </a:r>
            <a:r>
              <a:rPr lang="es-ES" sz="1400" dirty="0" err="1" smtClean="0"/>
              <a:t>to</a:t>
            </a:r>
            <a:r>
              <a:rPr lang="es-ES" sz="1400" dirty="0" smtClean="0"/>
              <a:t> </a:t>
            </a:r>
            <a:r>
              <a:rPr lang="es-ES" sz="1400" dirty="0" err="1" smtClean="0"/>
              <a:t>the</a:t>
            </a:r>
            <a:r>
              <a:rPr lang="es-ES" sz="1400" dirty="0" smtClean="0"/>
              <a:t> </a:t>
            </a:r>
            <a:r>
              <a:rPr lang="es-ES" sz="1400" dirty="0" err="1" smtClean="0"/>
              <a:t>buildings</a:t>
            </a:r>
            <a:r>
              <a:rPr lang="es-ES" sz="1400" dirty="0" smtClean="0"/>
              <a:t>. </a:t>
            </a:r>
            <a:r>
              <a:rPr lang="es-ES" sz="1400" dirty="0" err="1" smtClean="0"/>
              <a:t>You</a:t>
            </a:r>
            <a:r>
              <a:rPr lang="es-ES" sz="1400" dirty="0" smtClean="0"/>
              <a:t> </a:t>
            </a:r>
            <a:r>
              <a:rPr lang="es-ES" sz="1400" dirty="0" err="1" smtClean="0"/>
              <a:t>might</a:t>
            </a:r>
            <a:r>
              <a:rPr lang="es-ES" sz="1400" dirty="0" smtClean="0"/>
              <a:t> </a:t>
            </a:r>
            <a:r>
              <a:rPr lang="es-ES" sz="1400" dirty="0" err="1" smtClean="0"/>
              <a:t>replace</a:t>
            </a:r>
            <a:r>
              <a:rPr lang="es-ES" sz="1400" dirty="0" smtClean="0"/>
              <a:t> 1 </a:t>
            </a:r>
            <a:r>
              <a:rPr lang="es-ES" sz="1400" dirty="0" err="1" smtClean="0"/>
              <a:t>or</a:t>
            </a:r>
            <a:r>
              <a:rPr lang="es-ES" sz="1400" dirty="0" smtClean="0"/>
              <a:t> 2 </a:t>
            </a:r>
            <a:r>
              <a:rPr lang="es-ES" sz="1400" dirty="0" err="1" smtClean="0"/>
              <a:t>buildings</a:t>
            </a:r>
            <a:r>
              <a:rPr lang="es-ES" sz="1400" dirty="0" smtClean="0"/>
              <a:t> </a:t>
            </a:r>
            <a:r>
              <a:rPr lang="es-ES" sz="1400" dirty="0" err="1" smtClean="0"/>
              <a:t>for</a:t>
            </a:r>
            <a:r>
              <a:rPr lang="es-ES" sz="1400" dirty="0" smtClean="0"/>
              <a:t> </a:t>
            </a:r>
            <a:r>
              <a:rPr lang="es-ES" sz="1400" dirty="0" err="1" smtClean="0"/>
              <a:t>this</a:t>
            </a:r>
            <a:r>
              <a:rPr lang="es-ES" sz="1400" dirty="0" smtClean="0"/>
              <a:t> </a:t>
            </a:r>
            <a:r>
              <a:rPr lang="es-ES" sz="1400" dirty="0" err="1" smtClean="0"/>
              <a:t>kind</a:t>
            </a:r>
            <a:r>
              <a:rPr lang="es-ES" sz="1400" dirty="0" smtClean="0"/>
              <a:t> of machines. </a:t>
            </a:r>
            <a:r>
              <a:rPr lang="es-ES" sz="1400" dirty="0" err="1" smtClean="0"/>
              <a:t>Remember</a:t>
            </a:r>
            <a:r>
              <a:rPr lang="es-ES" sz="1400" dirty="0" smtClean="0"/>
              <a:t> </a:t>
            </a:r>
            <a:r>
              <a:rPr lang="es-ES" sz="1400" dirty="0" err="1" smtClean="0"/>
              <a:t>to</a:t>
            </a:r>
            <a:r>
              <a:rPr lang="es-ES" sz="1400" dirty="0" smtClean="0"/>
              <a:t> </a:t>
            </a:r>
            <a:r>
              <a:rPr lang="es-ES" sz="1400" dirty="0" err="1" smtClean="0"/>
              <a:t>keep</a:t>
            </a:r>
            <a:r>
              <a:rPr lang="es-ES" sz="1400" dirty="0" smtClean="0"/>
              <a:t> </a:t>
            </a:r>
            <a:r>
              <a:rPr lang="es-ES" sz="1400" dirty="0" err="1" smtClean="0"/>
              <a:t>the</a:t>
            </a:r>
            <a:r>
              <a:rPr lang="es-ES" sz="1400" dirty="0" smtClean="0"/>
              <a:t> </a:t>
            </a:r>
            <a:r>
              <a:rPr lang="es-ES" sz="1400" dirty="0" err="1" smtClean="0"/>
              <a:t>style</a:t>
            </a:r>
            <a:endParaRPr lang="es-ES" sz="1400" dirty="0"/>
          </a:p>
        </p:txBody>
      </p:sp>
      <p:pic>
        <p:nvPicPr>
          <p:cNvPr id="2" name="Imagen 1" descr="idea of drawing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4446" y="0"/>
            <a:ext cx="1364395" cy="2050702"/>
          </a:xfrm>
          <a:prstGeom prst="rect">
            <a:avLst/>
          </a:prstGeom>
        </p:spPr>
      </p:pic>
      <p:sp>
        <p:nvSpPr>
          <p:cNvPr id="3" name="Anillo 2"/>
          <p:cNvSpPr/>
          <p:nvPr/>
        </p:nvSpPr>
        <p:spPr>
          <a:xfrm>
            <a:off x="2196353" y="1314825"/>
            <a:ext cx="1957294" cy="896470"/>
          </a:xfrm>
          <a:prstGeom prst="donut">
            <a:avLst>
              <a:gd name="adj" fmla="val 11610"/>
            </a:avLst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80347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portadaEDUMARKETING 2b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411" y="449814"/>
            <a:ext cx="5909109" cy="4164968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6362769" y="859171"/>
            <a:ext cx="2566273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 err="1" smtClean="0"/>
              <a:t>Instructions</a:t>
            </a:r>
            <a:r>
              <a:rPr lang="es-ES" sz="1400" dirty="0" smtClean="0"/>
              <a:t>: </a:t>
            </a:r>
            <a:r>
              <a:rPr lang="es-ES" sz="1400" dirty="0" err="1" smtClean="0"/>
              <a:t>We</a:t>
            </a:r>
            <a:r>
              <a:rPr lang="es-ES" sz="1400" dirty="0" smtClean="0"/>
              <a:t> </a:t>
            </a:r>
            <a:r>
              <a:rPr lang="es-ES" sz="1400" dirty="0" err="1" smtClean="0"/>
              <a:t>need</a:t>
            </a:r>
            <a:r>
              <a:rPr lang="es-ES" sz="1400" dirty="0" smtClean="0"/>
              <a:t> </a:t>
            </a:r>
            <a:r>
              <a:rPr lang="es-ES" sz="1400" dirty="0" err="1" smtClean="0"/>
              <a:t>to</a:t>
            </a:r>
            <a:r>
              <a:rPr lang="es-ES" sz="1400" dirty="0" smtClean="0"/>
              <a:t> </a:t>
            </a:r>
            <a:r>
              <a:rPr lang="es-ES" sz="1400" dirty="0" err="1" smtClean="0"/>
              <a:t>highlight</a:t>
            </a:r>
            <a:r>
              <a:rPr lang="es-ES" sz="1400" dirty="0" smtClean="0"/>
              <a:t> a </a:t>
            </a:r>
            <a:r>
              <a:rPr lang="es-ES" sz="1400" dirty="0" err="1" smtClean="0"/>
              <a:t>guest</a:t>
            </a:r>
            <a:r>
              <a:rPr lang="es-ES" sz="1400" dirty="0" smtClean="0"/>
              <a:t> </a:t>
            </a:r>
            <a:r>
              <a:rPr lang="es-ES" sz="1400" dirty="0" err="1" smtClean="0"/>
              <a:t>contributor</a:t>
            </a:r>
            <a:r>
              <a:rPr lang="es-ES" sz="1400" dirty="0" smtClean="0"/>
              <a:t>, </a:t>
            </a:r>
            <a:r>
              <a:rPr lang="es-ES" sz="1400" dirty="0" err="1" smtClean="0"/>
              <a:t>who</a:t>
            </a:r>
            <a:r>
              <a:rPr lang="es-ES" sz="1400" dirty="0" smtClean="0"/>
              <a:t> </a:t>
            </a:r>
            <a:r>
              <a:rPr lang="es-ES" sz="1400" dirty="0" err="1" smtClean="0"/>
              <a:t>talks</a:t>
            </a:r>
            <a:r>
              <a:rPr lang="es-ES" sz="1400" dirty="0" smtClean="0"/>
              <a:t> </a:t>
            </a:r>
            <a:r>
              <a:rPr lang="es-ES" sz="1400" dirty="0" err="1" smtClean="0"/>
              <a:t>about</a:t>
            </a:r>
            <a:r>
              <a:rPr lang="es-ES" sz="1400" dirty="0" smtClean="0"/>
              <a:t> </a:t>
            </a:r>
            <a:r>
              <a:rPr lang="es-ES" sz="1400" dirty="0" err="1" smtClean="0"/>
              <a:t>eCommerce</a:t>
            </a:r>
            <a:r>
              <a:rPr lang="es-ES" sz="1400" dirty="0" smtClean="0"/>
              <a:t>: Patricio </a:t>
            </a:r>
            <a:r>
              <a:rPr lang="es-ES" sz="1400" dirty="0" err="1" smtClean="0"/>
              <a:t>Ossand</a:t>
            </a:r>
            <a:r>
              <a:rPr lang="es-ES" sz="1400" dirty="0" err="1" smtClean="0"/>
              <a:t>ó</a:t>
            </a:r>
            <a:r>
              <a:rPr lang="es-ES" sz="1400" dirty="0" err="1" smtClean="0"/>
              <a:t>n</a:t>
            </a:r>
            <a:r>
              <a:rPr lang="es-ES" sz="1400" dirty="0" smtClean="0"/>
              <a:t> T. </a:t>
            </a:r>
            <a:r>
              <a:rPr lang="es-ES" sz="1400" dirty="0" err="1" smtClean="0"/>
              <a:t>Please</a:t>
            </a:r>
            <a:r>
              <a:rPr lang="es-ES" sz="1400" dirty="0" smtClean="0"/>
              <a:t> </a:t>
            </a:r>
            <a:r>
              <a:rPr lang="es-ES" sz="1400" dirty="0" err="1" smtClean="0"/>
              <a:t>find</a:t>
            </a:r>
            <a:r>
              <a:rPr lang="es-ES" sz="1400" dirty="0" smtClean="0"/>
              <a:t> a </a:t>
            </a:r>
            <a:r>
              <a:rPr lang="es-ES" sz="1400" dirty="0" err="1" smtClean="0"/>
              <a:t>way</a:t>
            </a:r>
            <a:r>
              <a:rPr lang="es-ES" sz="1400" dirty="0" smtClean="0"/>
              <a:t> </a:t>
            </a:r>
            <a:r>
              <a:rPr lang="es-ES" sz="1400" dirty="0" err="1" smtClean="0"/>
              <a:t>to</a:t>
            </a:r>
            <a:r>
              <a:rPr lang="es-ES" sz="1400" dirty="0" smtClean="0"/>
              <a:t> </a:t>
            </a:r>
            <a:r>
              <a:rPr lang="es-ES" sz="1400" dirty="0" err="1" smtClean="0"/>
              <a:t>add</a:t>
            </a:r>
            <a:r>
              <a:rPr lang="es-ES" sz="1400" dirty="0" smtClean="0"/>
              <a:t> </a:t>
            </a:r>
            <a:r>
              <a:rPr lang="es-ES" sz="1400" dirty="0" err="1" smtClean="0"/>
              <a:t>it</a:t>
            </a:r>
            <a:r>
              <a:rPr lang="es-ES" sz="1400" dirty="0" smtClean="0"/>
              <a:t> </a:t>
            </a:r>
            <a:r>
              <a:rPr lang="es-ES" sz="1400" dirty="0" err="1" smtClean="0"/>
              <a:t>to</a:t>
            </a:r>
            <a:r>
              <a:rPr lang="es-ES" sz="1400" dirty="0" smtClean="0"/>
              <a:t> </a:t>
            </a:r>
            <a:r>
              <a:rPr lang="es-ES" sz="1400" dirty="0" err="1" smtClean="0"/>
              <a:t>the</a:t>
            </a:r>
            <a:r>
              <a:rPr lang="es-ES" sz="1400" dirty="0" smtClean="0"/>
              <a:t> </a:t>
            </a:r>
            <a:r>
              <a:rPr lang="es-ES" sz="1400" dirty="0" err="1" smtClean="0"/>
              <a:t>front</a:t>
            </a:r>
            <a:r>
              <a:rPr lang="es-ES" sz="1400" dirty="0" smtClean="0"/>
              <a:t> </a:t>
            </a:r>
            <a:r>
              <a:rPr lang="es-ES" sz="1400" dirty="0" err="1" smtClean="0"/>
              <a:t>cover</a:t>
            </a:r>
            <a:endParaRPr lang="es-ES" sz="1400" dirty="0"/>
          </a:p>
        </p:txBody>
      </p:sp>
      <p:sp>
        <p:nvSpPr>
          <p:cNvPr id="6" name="CuadroTexto 5"/>
          <p:cNvSpPr txBox="1"/>
          <p:nvPr/>
        </p:nvSpPr>
        <p:spPr>
          <a:xfrm>
            <a:off x="6362769" y="3665171"/>
            <a:ext cx="25662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Text </a:t>
            </a:r>
            <a:r>
              <a:rPr lang="es-ES" dirty="0" err="1" smtClean="0"/>
              <a:t>says</a:t>
            </a:r>
            <a:r>
              <a:rPr lang="es-ES" dirty="0" smtClean="0"/>
              <a:t>:</a:t>
            </a:r>
            <a:endParaRPr lang="es-ES" dirty="0"/>
          </a:p>
        </p:txBody>
      </p:sp>
      <p:sp>
        <p:nvSpPr>
          <p:cNvPr id="7" name="CuadroTexto 6"/>
          <p:cNvSpPr txBox="1"/>
          <p:nvPr/>
        </p:nvSpPr>
        <p:spPr>
          <a:xfrm>
            <a:off x="6336864" y="4179443"/>
            <a:ext cx="2566273" cy="923330"/>
          </a:xfrm>
          <a:prstGeom prst="rect">
            <a:avLst/>
          </a:prstGeom>
          <a:solidFill>
            <a:srgbClr val="FFFF00"/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r>
              <a:rPr lang="es-ES" dirty="0" smtClean="0"/>
              <a:t>Secci</a:t>
            </a:r>
            <a:r>
              <a:rPr lang="es-ES" dirty="0" smtClean="0"/>
              <a:t>ón especial de </a:t>
            </a:r>
            <a:r>
              <a:rPr lang="es-ES" dirty="0" err="1" smtClean="0"/>
              <a:t>eCommerce</a:t>
            </a:r>
            <a:r>
              <a:rPr lang="es-ES" dirty="0" smtClean="0"/>
              <a:t>, por Patricio </a:t>
            </a:r>
            <a:r>
              <a:rPr lang="es-ES" dirty="0" err="1" smtClean="0"/>
              <a:t>Ossandón</a:t>
            </a:r>
            <a:r>
              <a:rPr lang="es-ES" dirty="0" smtClean="0"/>
              <a:t> T.</a:t>
            </a:r>
            <a:endParaRPr lang="es-ES" dirty="0"/>
          </a:p>
        </p:txBody>
      </p:sp>
      <p:sp>
        <p:nvSpPr>
          <p:cNvPr id="8" name="Flecha izquierda 7"/>
          <p:cNvSpPr/>
          <p:nvPr/>
        </p:nvSpPr>
        <p:spPr>
          <a:xfrm rot="16200000">
            <a:off x="6542354" y="2718672"/>
            <a:ext cx="905092" cy="343647"/>
          </a:xfrm>
          <a:prstGeom prst="leftArrow">
            <a:avLst/>
          </a:prstGeom>
          <a:ln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CuadroTexto 8"/>
          <p:cNvSpPr txBox="1"/>
          <p:nvPr/>
        </p:nvSpPr>
        <p:spPr>
          <a:xfrm>
            <a:off x="1991122" y="5102773"/>
            <a:ext cx="25662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 smtClean="0"/>
              <a:t>Text of </a:t>
            </a:r>
            <a:r>
              <a:rPr lang="es-ES" sz="1400" dirty="0" err="1" smtClean="0"/>
              <a:t>the</a:t>
            </a:r>
            <a:r>
              <a:rPr lang="es-ES" sz="1400" dirty="0" smtClean="0"/>
              <a:t> </a:t>
            </a:r>
            <a:r>
              <a:rPr lang="es-ES" sz="1400" dirty="0" err="1" smtClean="0"/>
              <a:t>spine</a:t>
            </a:r>
            <a:r>
              <a:rPr lang="es-ES" sz="1400" dirty="0" smtClean="0"/>
              <a:t> </a:t>
            </a:r>
            <a:r>
              <a:rPr lang="es-ES" sz="1400" dirty="0" err="1" smtClean="0"/>
              <a:t>should</a:t>
            </a:r>
            <a:r>
              <a:rPr lang="es-ES" sz="1400" dirty="0" smtClean="0"/>
              <a:t> be </a:t>
            </a:r>
            <a:r>
              <a:rPr lang="es-ES" sz="1400" dirty="0" err="1" smtClean="0"/>
              <a:t>written</a:t>
            </a:r>
            <a:r>
              <a:rPr lang="es-ES" sz="1400" dirty="0" smtClean="0"/>
              <a:t> in </a:t>
            </a:r>
            <a:r>
              <a:rPr lang="es-ES" sz="1400" dirty="0" err="1" smtClean="0"/>
              <a:t>the</a:t>
            </a:r>
            <a:r>
              <a:rPr lang="es-ES" sz="1400" dirty="0" smtClean="0"/>
              <a:t> </a:t>
            </a:r>
            <a:r>
              <a:rPr lang="es-ES" sz="1400" dirty="0" err="1" smtClean="0"/>
              <a:t>upward</a:t>
            </a:r>
            <a:r>
              <a:rPr lang="es-ES" sz="1400" dirty="0" smtClean="0"/>
              <a:t> </a:t>
            </a:r>
            <a:r>
              <a:rPr lang="es-ES" sz="1400" dirty="0" err="1" smtClean="0"/>
              <a:t>direction</a:t>
            </a:r>
            <a:endParaRPr lang="es-ES" sz="1400" dirty="0"/>
          </a:p>
        </p:txBody>
      </p:sp>
      <p:sp>
        <p:nvSpPr>
          <p:cNvPr id="10" name="Flecha izquierda 9"/>
          <p:cNvSpPr/>
          <p:nvPr/>
        </p:nvSpPr>
        <p:spPr>
          <a:xfrm rot="5400000">
            <a:off x="2598228" y="4442959"/>
            <a:ext cx="1041322" cy="343647"/>
          </a:xfrm>
          <a:prstGeom prst="leftArrow">
            <a:avLst/>
          </a:prstGeom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4825098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105</Words>
  <Application>Microsoft Macintosh PowerPoint</Application>
  <PresentationFormat>Presentación en pantalla (4:3)</PresentationFormat>
  <Paragraphs>6</Paragraphs>
  <Slides>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3" baseType="lpstr">
      <vt:lpstr>Tema de Office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User </dc:creator>
  <cp:lastModifiedBy>User </cp:lastModifiedBy>
  <cp:revision>20</cp:revision>
  <dcterms:created xsi:type="dcterms:W3CDTF">2017-12-26T02:41:15Z</dcterms:created>
  <dcterms:modified xsi:type="dcterms:W3CDTF">2017-12-26T03:20:32Z</dcterms:modified>
</cp:coreProperties>
</file>